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427"/>
    <a:srgbClr val="F3C63F"/>
    <a:srgbClr val="8D5DB1"/>
    <a:srgbClr val="78BF72"/>
    <a:srgbClr val="F3CF61"/>
    <a:srgbClr val="926AB1"/>
    <a:srgbClr val="9CC183"/>
    <a:srgbClr val="E7EFFF"/>
    <a:srgbClr val="E8AE00"/>
    <a:srgbClr val="ED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9"/>
    <p:restoredTop sz="95666"/>
  </p:normalViewPr>
  <p:slideViewPr>
    <p:cSldViewPr snapToGrid="0" snapToObjects="1">
      <p:cViewPr varScale="1">
        <p:scale>
          <a:sx n="103" d="100"/>
          <a:sy n="103" d="100"/>
        </p:scale>
        <p:origin x="1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14FA-8046-AA4C-B398-89C53BED7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18D44-6337-E64A-96B4-5107FF12E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8C3F-F327-4C4F-970C-61DAA0E1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4604C-A1A1-674C-ACE5-FEF3EDFC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AA15-31C1-2242-B218-89E92919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501-3822-654D-BFD0-16F8E0DE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7B52A-2A5B-FF47-BF6B-60BE2853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CC03-702A-414F-87CA-F3A72654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765C1-DCE5-0446-A834-6523B042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FA49-A98E-C54B-80D7-D932EFE4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9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A094E-CB79-3A4A-AED4-B719FC660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DD398-4277-8045-95DE-B15928C55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4B61-3405-1542-AD52-B7135B1C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6247D-DD41-984B-91A4-B07F6A25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607AB-5286-1A45-A0F1-4F24A06F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6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4967-0661-4947-837A-DFF59880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91D6-6CAC-EC47-A304-8D865393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72BDC-EC1C-5440-A0E7-13186434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3395B-974C-7D47-BF38-C007B852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BA69-ADD1-E842-9C47-CF40A6C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B360-D4B2-BD4F-8929-4A59C293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9420-DF76-9446-BB35-1288B0F1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BCD7-75ED-4C49-9EFB-AC103022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88DFD-B0D8-724D-B7EF-6737A5D4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6D17-8FA3-2C46-BEB2-0DCCB55D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7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09E7-E86E-714E-B564-4C6A03C4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D11E-1202-7D4A-92CE-6DB0830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73B51-FFF8-0D4D-B216-FA223964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44ED-FA29-194D-B8CB-D8965C8D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85AD5-91FA-D545-B90C-B023A48A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EAB96-156F-494C-A914-FF081D4A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DDEE-CC9B-574D-8C77-9C4DA520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A789-00B7-E74E-9569-0A4A1D89E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03860-A77C-2145-B185-2DBAFD6C6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DEF21-0A83-F24B-8D09-1C6F1D6C6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533B04-9A7C-2C48-92C8-FB1AF7FA7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C095B-3AF7-E941-BC08-5F847D4C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4F2A4-0623-774A-A1CC-1D31CBA4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867E1-8927-E94E-9DF6-915E7241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F74E-AC16-9B41-B3C3-7D309ABF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825F8-8E68-8147-A09C-309FB19C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FE0C5-E148-4347-B00C-885FBDA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98F1A-A00B-CD4A-848E-5BF82D51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F14B5-913A-8744-9B30-E89F9B50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B84D9-D141-4E45-8C98-F80A864E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7AC9-D96F-CB44-9FD3-EF2714A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4322-EE6F-C244-8FF2-27FDEDA1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0602-91E2-7E4D-BE5C-75FA24E4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165FF-A12D-A540-92F2-94C30DCFB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DE0C3-36A8-BD45-8705-4218EBF4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18EB-73B1-CD4D-8CB3-69F6A982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9BDB3-2DCC-5947-A36C-C69B2A1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2C0A-DE45-4447-8C19-30FB60BD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16332-D4FB-9043-995A-BB25E3C15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8B44C-25C0-CD46-A516-A5CAC7C17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49552-62BF-3640-82AE-EA566031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9EDAC-BD7C-6348-A578-F5D57596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B80E-C1BE-2348-959D-A8087346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78ECA-440A-734C-86FC-EA177039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AFCFE-6B6C-074E-84FE-AEBCDED7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D50E-BB96-DD4D-97D4-3A4A37669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28DDF-EB7C-EB4D-9727-89809D3D64FB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8D1D-11C0-B74F-9572-950787E9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B1ACD-954E-834D-BE65-FA6A3F03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09E0BE-BDC3-D347-B0AA-F01C44614650}"/>
              </a:ext>
            </a:extLst>
          </p:cNvPr>
          <p:cNvSpPr/>
          <p:nvPr/>
        </p:nvSpPr>
        <p:spPr>
          <a:xfrm>
            <a:off x="628650" y="1631092"/>
            <a:ext cx="7886698" cy="4547286"/>
          </a:xfrm>
          <a:prstGeom prst="rect">
            <a:avLst/>
          </a:prstGeom>
          <a:solidFill>
            <a:srgbClr val="E7E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D8EF8-BB33-8841-8A3E-3CAF605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9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NYCHA Voter Turnout: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4171B-7BD3-0043-A215-5BC4D4467586}"/>
              </a:ext>
            </a:extLst>
          </p:cNvPr>
          <p:cNvSpPr txBox="1"/>
          <p:nvPr/>
        </p:nvSpPr>
        <p:spPr>
          <a:xfrm>
            <a:off x="628650" y="1900763"/>
            <a:ext cx="2656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78BF72"/>
                </a:solidFill>
                <a:latin typeface="Helvetica" pitchFamily="2" charset="0"/>
                <a:cs typeface="Arial" panose="020B0604020202020204" pitchFamily="34" charset="0"/>
              </a:rPr>
              <a:t>43.3%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FFB4D-6DF9-5549-9A47-DDB030130E20}"/>
              </a:ext>
            </a:extLst>
          </p:cNvPr>
          <p:cNvSpPr txBox="1"/>
          <p:nvPr/>
        </p:nvSpPr>
        <p:spPr>
          <a:xfrm>
            <a:off x="4244546" y="2085429"/>
            <a:ext cx="33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NYCHA Turnout in 2016, 2020 Presidential Elections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D7AEB-36E2-4A41-8C65-D9B29D248650}"/>
              </a:ext>
            </a:extLst>
          </p:cNvPr>
          <p:cNvSpPr txBox="1"/>
          <p:nvPr/>
        </p:nvSpPr>
        <p:spPr>
          <a:xfrm>
            <a:off x="628650" y="2918002"/>
            <a:ext cx="2656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8D5DB1"/>
                </a:solidFill>
                <a:latin typeface="Helvetica" pitchFamily="2" charset="0"/>
                <a:cs typeface="Arial" panose="020B0604020202020204" pitchFamily="34" charset="0"/>
              </a:rPr>
              <a:t>21.1%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DA715-FD2A-1341-8751-DE66208C958E}"/>
              </a:ext>
            </a:extLst>
          </p:cNvPr>
          <p:cNvSpPr txBox="1"/>
          <p:nvPr/>
        </p:nvSpPr>
        <p:spPr>
          <a:xfrm>
            <a:off x="4244545" y="3102668"/>
            <a:ext cx="427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NYCHA Turnout in 2017, 2018, and 2021 Municipal/Gubernatorial Elections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215A9-34F8-4140-9105-242547272F5F}"/>
              </a:ext>
            </a:extLst>
          </p:cNvPr>
          <p:cNvSpPr txBox="1"/>
          <p:nvPr/>
        </p:nvSpPr>
        <p:spPr>
          <a:xfrm>
            <a:off x="628650" y="3935241"/>
            <a:ext cx="2656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3C63F"/>
                </a:solidFill>
                <a:latin typeface="Helvetica" pitchFamily="2" charset="0"/>
                <a:cs typeface="Arial" panose="020B0604020202020204" pitchFamily="34" charset="0"/>
              </a:rPr>
              <a:t>15.4%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AA247-20B6-2E48-B5DE-91EC8CB79002}"/>
              </a:ext>
            </a:extLst>
          </p:cNvPr>
          <p:cNvSpPr txBox="1"/>
          <p:nvPr/>
        </p:nvSpPr>
        <p:spPr>
          <a:xfrm>
            <a:off x="4244544" y="4119907"/>
            <a:ext cx="427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NYCHA Turnout in Major Primary Elections, 2016 –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142EE-10E6-D540-8C82-7B74BA7E2258}"/>
              </a:ext>
            </a:extLst>
          </p:cNvPr>
          <p:cNvSpPr txBox="1"/>
          <p:nvPr/>
        </p:nvSpPr>
        <p:spPr>
          <a:xfrm>
            <a:off x="628650" y="4952481"/>
            <a:ext cx="2656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2427"/>
                </a:solidFill>
                <a:latin typeface="Helvetica" pitchFamily="2" charset="0"/>
                <a:cs typeface="Arial" panose="020B0604020202020204" pitchFamily="34" charset="0"/>
              </a:rPr>
              <a:t>8.2%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21C233-4B3D-3A44-8EF6-0FD5BBD16B78}"/>
              </a:ext>
            </a:extLst>
          </p:cNvPr>
          <p:cNvSpPr txBox="1"/>
          <p:nvPr/>
        </p:nvSpPr>
        <p:spPr>
          <a:xfrm>
            <a:off x="4244543" y="5137146"/>
            <a:ext cx="4270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NYCHA Turnout in TA Elections, 2021 –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7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Queensbridge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Corinne Haynes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0717B-9CCC-AB40-8A0B-D7706B3A177E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25515-3821-1F47-9ABF-31DDBC0DE903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4,609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4,728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B14EC-D64E-2A4E-B0FF-51A1C0BC68C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ABB70-51E2-B94D-8545-99FEF54B0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7452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13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BAB413-2C8E-FC42-A6EA-027920CD2A0A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39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Jackson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Daniel Barber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9A325C-CA37-C04B-8E0F-6EE335C48FA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7417E-19F6-2B42-B2C4-7B7ABFA9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116534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7836ACA-BC8C-BC46-A47B-31BAE68D76AD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1,467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1,832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2278063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1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0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69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Red Hook West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Karen Blondel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B435A-BC80-DF4F-B8B6-BD7560AD6930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5F7C8-D470-6E4C-8060-CC58735CE6E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2,171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2,461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F42AF-1A8B-C44E-BAF5-1F7A8C3A1529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994981-DBE7-7841-9738-024103C3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72997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18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0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Polo Grounds Towers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Serena Chandler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06A74-3ED4-F94F-BAD7-6096B1A965CC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67B4B-EE8D-CC48-A705-9BF099736D5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2,711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2,922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3A6D3-9193-B742-8E02-8A190B1172A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37363E-78FF-E74C-9360-B71CBDCE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5993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50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70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Soundview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Anne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9BD61-2F31-4343-89DD-532DC13FF16B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7C1E9-13D9-AC48-9795-0D9073DF2922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2,021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2,351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60D8C-91A3-7C4B-8BD2-8B34BC7E22AF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262020-0241-2741-A3BF-00C66309B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2357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8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Howard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Naomi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CD2D5-67B7-FD4B-956F-F470055039B4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D7C4B-B411-6743-8BD6-3CB80430F1D7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1,219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1,421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Prim.*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D90F4-26A5-1942-AFD4-94048DED3EC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33C42D-C6EA-5743-B5C7-D163230B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14715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F69130-D91C-CC44-A601-EE32E9E07EFA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145800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Bland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Bridget </a:t>
            </a:r>
            <a:r>
              <a:rPr lang="en-US" sz="1600" i="1" dirty="0" err="1">
                <a:solidFill>
                  <a:schemeClr val="bg1"/>
                </a:solidFill>
              </a:rPr>
              <a:t>Marachilian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0F4E9-BC34-7449-ADE7-3D5A46A2923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AE9D0-A7B8-5746-92C2-4019A384D53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644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643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Gen.*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AC0E4-911C-424A-A921-C3B4226C0EB2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8AA0E4-4B87-3D4B-B1C8-AD8AE0B3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1958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0.6%*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10993F-E7A0-4248-AB93-75A4C555599B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297293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Nostrand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Barbara McFadden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76B0C-8D2A-CB48-99D1-D57E1EC28B05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EBC59-EEFD-3B43-9D50-4381D89792B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1,636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1,751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8C18C-1E3C-F941-9E1E-192320395B5A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B816C1-E696-F44C-9EE6-C6700634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160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34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Riis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Daphne Williams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93E552-33C2-D040-B3FB-AF5E5AC5B74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9F6AA-65F1-2246-8160-BCDD7E112D45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3,009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2,698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DC76E-8B0E-BE4C-93E8-2C3F22C8038B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2679BF-A5C9-1649-A653-50DB532F5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1024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780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13121</TotalTime>
  <Words>822</Words>
  <Application>Microsoft Macintosh PowerPoint</Application>
  <PresentationFormat>Letter Paper (8.5x11 in)</PresentationFormat>
  <Paragraphs>273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NYCHA Voter Turnout: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Slugg, Kyle</dc:creator>
  <cp:lastModifiedBy>Slugg, Kyle</cp:lastModifiedBy>
  <cp:revision>24</cp:revision>
  <cp:lastPrinted>2022-08-01T18:18:41Z</cp:lastPrinted>
  <dcterms:created xsi:type="dcterms:W3CDTF">2022-07-29T20:14:35Z</dcterms:created>
  <dcterms:modified xsi:type="dcterms:W3CDTF">2022-08-14T12:08:37Z</dcterms:modified>
</cp:coreProperties>
</file>